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2"/>
    <p:sldId id="263" r:id="rId3"/>
    <p:sldId id="274" r:id="rId4"/>
    <p:sldId id="275" r:id="rId5"/>
    <p:sldId id="265" r:id="rId6"/>
    <p:sldId id="257" r:id="rId7"/>
    <p:sldId id="262" r:id="rId8"/>
    <p:sldId id="259" r:id="rId9"/>
    <p:sldId id="268" r:id="rId10"/>
    <p:sldId id="269" r:id="rId11"/>
    <p:sldId id="266" r:id="rId12"/>
    <p:sldId id="270" r:id="rId13"/>
    <p:sldId id="271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EEB4E-0EFA-4824-A90B-3003E1A616F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E5AB-F081-46F4-9CCB-327373C6EF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EEB4E-0EFA-4824-A90B-3003E1A616F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E5AB-F081-46F4-9CCB-327373C6EF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EEB4E-0EFA-4824-A90B-3003E1A616F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E5AB-F081-46F4-9CCB-327373C6EF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EEB4E-0EFA-4824-A90B-3003E1A616F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E5AB-F081-46F4-9CCB-327373C6EF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EEB4E-0EFA-4824-A90B-3003E1A616F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E5AB-F081-46F4-9CCB-327373C6EF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EEB4E-0EFA-4824-A90B-3003E1A616F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E5AB-F081-46F4-9CCB-327373C6EF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EEB4E-0EFA-4824-A90B-3003E1A616F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E5AB-F081-46F4-9CCB-327373C6EF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EEB4E-0EFA-4824-A90B-3003E1A616F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E5AB-F081-46F4-9CCB-327373C6EF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EEB4E-0EFA-4824-A90B-3003E1A616F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E5AB-F081-46F4-9CCB-327373C6EF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EEB4E-0EFA-4824-A90B-3003E1A616F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E5AB-F081-46F4-9CCB-327373C6EF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EEB4E-0EFA-4824-A90B-3003E1A616F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E5AB-F081-46F4-9CCB-327373C6EF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EEB4E-0EFA-4824-A90B-3003E1A616FC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3E5AB-F081-46F4-9CCB-327373C6EF0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77872" y="-314067"/>
            <a:ext cx="21922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0" b="1" dirty="0">
                <a:solidFill>
                  <a:schemeClr val="bg1"/>
                </a:solidFill>
                <a:latin typeface="+mj-lt"/>
              </a:rPr>
              <a:t>W</a:t>
            </a:r>
            <a:endParaRPr lang="en-US" sz="1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19944" y="292781"/>
            <a:ext cx="17752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0" dirty="0">
                <a:solidFill>
                  <a:schemeClr val="bg1"/>
                </a:solidFill>
                <a:latin typeface="+mj-lt"/>
              </a:rPr>
              <a:t>E</a:t>
            </a:r>
            <a:endParaRPr lang="en-US" sz="1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65588" y="1071473"/>
            <a:ext cx="15373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0" dirty="0">
                <a:solidFill>
                  <a:schemeClr val="bg1"/>
                </a:solidFill>
                <a:latin typeface="+mj-lt"/>
              </a:rPr>
              <a:t>L</a:t>
            </a:r>
            <a:endParaRPr lang="en-US" sz="1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16605" y="1570053"/>
            <a:ext cx="15373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0" dirty="0">
                <a:solidFill>
                  <a:schemeClr val="bg1"/>
                </a:solidFill>
                <a:latin typeface="+mj-lt"/>
              </a:rPr>
              <a:t>C</a:t>
            </a:r>
            <a:endParaRPr lang="en-US" sz="1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92041" y="2151727"/>
            <a:ext cx="15373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0" dirty="0">
                <a:solidFill>
                  <a:schemeClr val="bg1"/>
                </a:solidFill>
                <a:latin typeface="+mj-lt"/>
              </a:rPr>
              <a:t>O</a:t>
            </a:r>
            <a:endParaRPr lang="en-US" sz="1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85473" y="2847325"/>
            <a:ext cx="19393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0" dirty="0">
                <a:solidFill>
                  <a:schemeClr val="bg1"/>
                </a:solidFill>
                <a:latin typeface="+mj-lt"/>
              </a:rPr>
              <a:t>M</a:t>
            </a:r>
            <a:endParaRPr lang="en-US" sz="1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08828" y="3542923"/>
            <a:ext cx="15474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0" dirty="0">
                <a:solidFill>
                  <a:schemeClr val="bg1"/>
                </a:solidFill>
                <a:latin typeface="+mj-lt"/>
              </a:rPr>
              <a:t>E</a:t>
            </a:r>
            <a:endParaRPr lang="en-US" sz="16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8" name="Graphic 37" descr="Boxing Glove with solid fil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4146" y="5168388"/>
            <a:ext cx="1127688" cy="1127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444877" y="0"/>
            <a:ext cx="6429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latin typeface="+mj-lt"/>
              </a:rPr>
              <a:t>CẤU TẠO ARDUINO UNO R3</a:t>
            </a:r>
            <a:endParaRPr lang="en-US" sz="3600" b="1" dirty="0">
              <a:latin typeface="+mj-lt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8887" y="2694721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CẤU TẠO VÀ NGUYÊN LÝ HOẠT ĐỘNG CỦA LED 7 ĐOẠN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17" y="2445304"/>
            <a:ext cx="3147413" cy="19671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414" y="1030548"/>
            <a:ext cx="3141973" cy="47969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0042" y="2945176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CẤU TẠO VÀ NGUYÊN LÝ  HOẠT ĐỘNG CỦA LED LCD 1602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3" y="72869"/>
            <a:ext cx="4890635" cy="2429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918" y="2475144"/>
            <a:ext cx="7036152" cy="44204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CẤU TẠO VÀ NGUYÊN LÝ  HOẠT ĐỘNG CỦA ĐỘNG CƠ XOAY VERSO SG90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989" y="467208"/>
            <a:ext cx="6660970" cy="59235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 t="322" b="120"/>
          <a:stretch>
            <a:fillRect/>
          </a:stretch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343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TRƯỜNG ĐẠI HỌC VINH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VIỆN KĨ THUẬT VÀ CÔNG NGHỆ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1948" y="2013626"/>
            <a:ext cx="4981155" cy="2873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led lcd 1602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xoay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90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kĩ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vi-VN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64k2 KTĐK </a:t>
            </a:r>
            <a:r>
              <a:rPr lang="en-US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TĐH.</a:t>
            </a:r>
            <a:endParaRPr lang="vi-VN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 :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 MAI THẾ ANH.</a:t>
            </a:r>
            <a:endParaRPr lang="en-US" sz="24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t="14815" r="3" b="5503"/>
          <a:stretch>
            <a:fillRect/>
          </a:stretch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7DD7F7-C8A3-C06A-9037-286E7BF12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074289224904">
            <a:hlinkClick r:id="" action="ppaction://media"/>
            <a:extLst>
              <a:ext uri="{FF2B5EF4-FFF2-40B4-BE49-F238E27FC236}">
                <a16:creationId xmlns:a16="http://schemas.microsoft.com/office/drawing/2014/main" id="{D1798A03-46BF-C4C7-6ABC-6BC703371C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6391" y="1123527"/>
            <a:ext cx="3453600" cy="460480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0C579E7-A818-BCFA-71B2-CA4E789C8B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548" y="1123527"/>
            <a:ext cx="3453600" cy="46048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6074289099601">
            <a:hlinkClick r:id="" action="ppaction://media"/>
            <a:extLst>
              <a:ext uri="{FF2B5EF4-FFF2-40B4-BE49-F238E27FC236}">
                <a16:creationId xmlns:a16="http://schemas.microsoft.com/office/drawing/2014/main" id="{1A90147F-B645-A53E-9A7D-4ACBFE3331A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94096" y="1123528"/>
            <a:ext cx="345360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5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66832-6B2D-293F-DBCC-CE70737D3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22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26729" r="7272"/>
          <a:stretch>
            <a:fillRect/>
          </a:stretch>
        </p:blipFill>
        <p:spPr>
          <a:xfrm>
            <a:off x="7364078" y="-18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27313" r="31953"/>
          <a:stretch>
            <a:fillRect/>
          </a:stretch>
        </p:blipFill>
        <p:spPr>
          <a:xfrm>
            <a:off x="3119360" y="18"/>
            <a:ext cx="4966290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2238756"/>
            <a:ext cx="3750196" cy="3918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16: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Đào Quang Huy 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Ngô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Võ Văn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Arrow: Pentagon 1"/>
          <p:cNvSpPr/>
          <p:nvPr/>
        </p:nvSpPr>
        <p:spPr>
          <a:xfrm>
            <a:off x="0" y="30480"/>
            <a:ext cx="5943600" cy="6858000"/>
          </a:xfrm>
          <a:prstGeom prst="homePlate">
            <a:avLst>
              <a:gd name="adj" fmla="val 25385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Arrow: Pentagon 2"/>
          <p:cNvSpPr/>
          <p:nvPr/>
        </p:nvSpPr>
        <p:spPr>
          <a:xfrm>
            <a:off x="-1005840" y="30480"/>
            <a:ext cx="5943600" cy="6858000"/>
          </a:xfrm>
          <a:prstGeom prst="homePlate">
            <a:avLst>
              <a:gd name="adj" fmla="val 25385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Arrow: Pentagon 3"/>
          <p:cNvSpPr/>
          <p:nvPr/>
        </p:nvSpPr>
        <p:spPr>
          <a:xfrm>
            <a:off x="-2011680" y="30480"/>
            <a:ext cx="5943600" cy="6858000"/>
          </a:xfrm>
          <a:prstGeom prst="homePlate">
            <a:avLst>
              <a:gd name="adj" fmla="val 25385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Arrow: Pentagon 7"/>
          <p:cNvSpPr/>
          <p:nvPr/>
        </p:nvSpPr>
        <p:spPr>
          <a:xfrm flipH="1">
            <a:off x="6530340" y="0"/>
            <a:ext cx="5943600" cy="6858000"/>
          </a:xfrm>
          <a:prstGeom prst="homePlate">
            <a:avLst>
              <a:gd name="adj" fmla="val 25385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Arrow: Pentagon 8"/>
          <p:cNvSpPr/>
          <p:nvPr/>
        </p:nvSpPr>
        <p:spPr>
          <a:xfrm flipH="1">
            <a:off x="7536180" y="-30480"/>
            <a:ext cx="5943600" cy="6858000"/>
          </a:xfrm>
          <a:prstGeom prst="homePlate">
            <a:avLst>
              <a:gd name="adj" fmla="val 25385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Arrow: Pentagon 9"/>
          <p:cNvSpPr/>
          <p:nvPr/>
        </p:nvSpPr>
        <p:spPr>
          <a:xfrm flipH="1">
            <a:off x="8542020" y="-30480"/>
            <a:ext cx="5943600" cy="6858000"/>
          </a:xfrm>
          <a:prstGeom prst="homePlate">
            <a:avLst>
              <a:gd name="adj" fmla="val 25385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46020" y="1447800"/>
            <a:ext cx="7299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9600" b="1" dirty="0">
                <a:solidFill>
                  <a:schemeClr val="bg1"/>
                </a:solidFill>
                <a:highlight>
                  <a:srgbClr val="800000"/>
                </a:highlight>
                <a:latin typeface="+mj-lt"/>
              </a:rPr>
              <a:t>Giới thiệu về PYTHON</a:t>
            </a:r>
            <a:endParaRPr lang="en-US" sz="9600" b="1" dirty="0">
              <a:solidFill>
                <a:schemeClr val="bg1"/>
              </a:solidFill>
              <a:highlight>
                <a:srgbClr val="800000"/>
              </a:highlight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r="2" b="864"/>
          <a:stretch>
            <a:fillRect/>
          </a:stretch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7" name="Group 6"/>
          <p:cNvGrpSpPr>
            <a:grpSpLocks noGrp="1" noUngrp="1" noRot="1" noChangeAspect="1" noMove="1" noResize="1"/>
          </p:cNvGrpSpPr>
          <p:nvPr/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8" name="Freeform: Shape 7"/>
            <p:cNvSpPr/>
            <p:nvPr/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4" name="Freeform: Shape 13"/>
                <p:cNvSpPr/>
                <p:nvPr/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: Shape 14"/>
                <p:cNvSpPr/>
                <p:nvPr/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2" name="Freeform: Shape 11"/>
                <p:cNvSpPr/>
                <p:nvPr/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Freeform: Shape 12"/>
                <p:cNvSpPr/>
                <p:nvPr/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0" y="0"/>
            <a:ext cx="3578662" cy="4145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5857" y="4145639"/>
            <a:ext cx="2974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Guido van Rossum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0721" y="4734344"/>
            <a:ext cx="32593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1980 ,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1991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r="2" b="21497"/>
          <a:stretch>
            <a:fillRect/>
          </a:stretch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3" name="TextBox 2"/>
          <p:cNvSpPr txBox="1"/>
          <p:nvPr/>
        </p:nvSpPr>
        <p:spPr>
          <a:xfrm>
            <a:off x="6343650" y="3962400"/>
            <a:ext cx="5505814" cy="16904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Một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số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ứng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dụng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phổ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biến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hiện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nay </a:t>
            </a: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có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sử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dụng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ngôn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ngữ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lập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trình</a:t>
            </a: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python.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636" y="13504"/>
            <a:ext cx="4657364" cy="3806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2673" y="507238"/>
            <a:ext cx="3624471" cy="38458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b="1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Các</a:t>
            </a:r>
            <a:r>
              <a:rPr lang="en-US" sz="51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5100" b="1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</a:t>
            </a:r>
            <a:r>
              <a:rPr lang="en-US" sz="51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5100" b="1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dùng</a:t>
            </a:r>
            <a:r>
              <a:rPr lang="en-US" sz="51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5100" b="1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được</a:t>
            </a:r>
            <a:r>
              <a:rPr lang="en-US" sz="51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5100" b="1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sử</a:t>
            </a:r>
            <a:r>
              <a:rPr lang="en-US" sz="51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5100" b="1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dụng</a:t>
            </a:r>
            <a:r>
              <a:rPr lang="en-US" sz="51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5100" b="1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trong</a:t>
            </a:r>
            <a:r>
              <a:rPr lang="en-US" sz="51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5100" b="1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đồ</a:t>
            </a:r>
            <a:r>
              <a:rPr lang="en-US" sz="51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5100" b="1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án</a:t>
            </a:r>
            <a:r>
              <a:rPr lang="en-US" sz="51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14302" r="9700" b="2"/>
          <a:stretch>
            <a:fillRect/>
          </a:stretch>
        </p:blipFill>
        <p:spPr>
          <a:xfrm>
            <a:off x="4416816" y="507238"/>
            <a:ext cx="2822268" cy="2822268"/>
          </a:xfrm>
          <a:custGeom>
            <a:avLst/>
            <a:gdLst/>
            <a:ahLst/>
            <a:cxnLst/>
            <a:rect l="l" t="t" r="r" b="b"/>
            <a:pathLst>
              <a:path w="2822268" h="2822268">
                <a:moveTo>
                  <a:pt x="1411134" y="0"/>
                </a:moveTo>
                <a:cubicBezTo>
                  <a:pt x="2190482" y="0"/>
                  <a:pt x="2822268" y="631786"/>
                  <a:pt x="2822268" y="1411134"/>
                </a:cubicBezTo>
                <a:cubicBezTo>
                  <a:pt x="2822268" y="2190482"/>
                  <a:pt x="2190482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t="2490" r="-2" b="1201"/>
          <a:stretch>
            <a:fillRect/>
          </a:stretch>
        </p:blipFill>
        <p:spPr>
          <a:xfrm>
            <a:off x="7466568" y="10"/>
            <a:ext cx="2564451" cy="2469732"/>
          </a:xfrm>
          <a:custGeom>
            <a:avLst/>
            <a:gdLst/>
            <a:ahLst/>
            <a:cxnLst/>
            <a:rect l="l" t="t" r="r" b="b"/>
            <a:pathLst>
              <a:path w="2564451" h="2469742">
                <a:moveTo>
                  <a:pt x="799668" y="0"/>
                </a:moveTo>
                <a:lnTo>
                  <a:pt x="1764783" y="0"/>
                </a:lnTo>
                <a:lnTo>
                  <a:pt x="1781325" y="6055"/>
                </a:lnTo>
                <a:cubicBezTo>
                  <a:pt x="2241535" y="200707"/>
                  <a:pt x="2564451" y="656401"/>
                  <a:pt x="2564451" y="1187517"/>
                </a:cubicBezTo>
                <a:cubicBezTo>
                  <a:pt x="2564451" y="1895670"/>
                  <a:pt x="1990379" y="2469742"/>
                  <a:pt x="1282225" y="2469742"/>
                </a:cubicBezTo>
                <a:cubicBezTo>
                  <a:pt x="574072" y="2469742"/>
                  <a:pt x="0" y="1895670"/>
                  <a:pt x="0" y="1187517"/>
                </a:cubicBezTo>
                <a:cubicBezTo>
                  <a:pt x="0" y="656401"/>
                  <a:pt x="322916" y="200707"/>
                  <a:pt x="783126" y="6055"/>
                </a:cubicBezTo>
                <a:close/>
              </a:path>
            </a:pathLst>
          </a:cu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8840" r="4493" b="-3"/>
          <a:stretch>
            <a:fillRect/>
          </a:stretch>
        </p:blipFill>
        <p:spPr>
          <a:xfrm>
            <a:off x="9746115" y="1711922"/>
            <a:ext cx="2445887" cy="2822268"/>
          </a:xfrm>
          <a:custGeom>
            <a:avLst/>
            <a:gdLst/>
            <a:ahLst/>
            <a:cxnLst/>
            <a:rect l="l" t="t" r="r" b="b"/>
            <a:pathLst>
              <a:path w="2445887" h="2822268">
                <a:moveTo>
                  <a:pt x="1411134" y="0"/>
                </a:moveTo>
                <a:cubicBezTo>
                  <a:pt x="1800808" y="0"/>
                  <a:pt x="2153592" y="157947"/>
                  <a:pt x="2408957" y="413312"/>
                </a:cubicBezTo>
                <a:lnTo>
                  <a:pt x="2445887" y="453946"/>
                </a:lnTo>
                <a:lnTo>
                  <a:pt x="2445887" y="2368323"/>
                </a:lnTo>
                <a:lnTo>
                  <a:pt x="2408957" y="2408957"/>
                </a:lnTo>
                <a:cubicBezTo>
                  <a:pt x="2153592" y="2664322"/>
                  <a:pt x="1800808" y="2822268"/>
                  <a:pt x="1411134" y="2822268"/>
                </a:cubicBezTo>
                <a:cubicBezTo>
                  <a:pt x="631786" y="2822268"/>
                  <a:pt x="0" y="2190482"/>
                  <a:pt x="0" y="1411134"/>
                </a:cubicBezTo>
                <a:cubicBezTo>
                  <a:pt x="0" y="631786"/>
                  <a:pt x="631786" y="0"/>
                  <a:pt x="1411134" y="0"/>
                </a:cubicBezTo>
                <a:close/>
              </a:path>
            </a:pathLst>
          </a:cu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 l="15403" r="11658" b="2"/>
          <a:stretch>
            <a:fillRect/>
          </a:stretch>
        </p:blipFill>
        <p:spPr>
          <a:xfrm>
            <a:off x="6275781" y="3215582"/>
            <a:ext cx="3755236" cy="3642418"/>
          </a:xfrm>
          <a:custGeom>
            <a:avLst/>
            <a:gdLst/>
            <a:ahLst/>
            <a:cxnLst/>
            <a:rect l="l" t="t" r="r" b="b"/>
            <a:pathLst>
              <a:path w="3755236" h="3642418">
                <a:moveTo>
                  <a:pt x="1877618" y="0"/>
                </a:moveTo>
                <a:cubicBezTo>
                  <a:pt x="2914598" y="0"/>
                  <a:pt x="3755236" y="840638"/>
                  <a:pt x="3755236" y="1877618"/>
                </a:cubicBezTo>
                <a:cubicBezTo>
                  <a:pt x="3755236" y="2655353"/>
                  <a:pt x="3282377" y="3322646"/>
                  <a:pt x="2608472" y="3607684"/>
                </a:cubicBezTo>
                <a:lnTo>
                  <a:pt x="2513570" y="3642418"/>
                </a:lnTo>
                <a:lnTo>
                  <a:pt x="1241666" y="3642418"/>
                </a:lnTo>
                <a:lnTo>
                  <a:pt x="1146765" y="3607684"/>
                </a:lnTo>
                <a:cubicBezTo>
                  <a:pt x="472859" y="3322646"/>
                  <a:pt x="0" y="2655353"/>
                  <a:pt x="0" y="1877618"/>
                </a:cubicBezTo>
                <a:cubicBezTo>
                  <a:pt x="0" y="840638"/>
                  <a:pt x="840638" y="0"/>
                  <a:pt x="1877618" y="0"/>
                </a:cubicBezTo>
                <a:close/>
              </a:path>
            </a:pathLst>
          </a:custGeom>
        </p:spPr>
      </p:pic>
      <p:grpSp>
        <p:nvGrpSpPr>
          <p:cNvPr id="13" name="Graphic 190"/>
          <p:cNvGrpSpPr>
            <a:grpSpLocks noGrp="1" noUngrp="1" noRot="1" noChangeAspect="1" noMove="1" noResize="1"/>
          </p:cNvGrpSpPr>
          <p:nvPr/>
        </p:nvGrpSpPr>
        <p:grpSpPr>
          <a:xfrm>
            <a:off x="4729427" y="3459526"/>
            <a:ext cx="1843161" cy="612484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4" name="Freeform: Shape 13"/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7" name="Graphic 2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012685" y="2829263"/>
            <a:ext cx="923321" cy="92332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Graphic 2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012685" y="2829263"/>
            <a:ext cx="923321" cy="92332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1" name="Graphic 4"/>
          <p:cNvGrpSpPr>
            <a:grpSpLocks noGrp="1" noUngrp="1" noRot="1" noChangeAspect="1" noMove="1" noResize="1"/>
          </p:cNvGrpSpPr>
          <p:nvPr/>
        </p:nvGrpSpPr>
        <p:grpSpPr>
          <a:xfrm>
            <a:off x="10047112" y="4353009"/>
            <a:ext cx="1755979" cy="1756026"/>
            <a:chOff x="5734099" y="3067130"/>
            <a:chExt cx="724484" cy="724525"/>
          </a:xfrm>
          <a:solidFill>
            <a:schemeClr val="bg1"/>
          </a:solidFill>
        </p:grpSpPr>
        <p:sp>
          <p:nvSpPr>
            <p:cNvPr id="22" name="Freeform: Shape 21"/>
            <p:cNvSpPr/>
            <p:nvPr/>
          </p:nvSpPr>
          <p:spPr>
            <a:xfrm>
              <a:off x="5734101" y="306713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5793347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5852497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5911743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5970894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6030140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6089291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5734101" y="3126377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5793347" y="3126375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5852497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5911743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5970894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6030139" y="3126377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6089291" y="3126375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/>
            <p:cNvSpPr/>
            <p:nvPr/>
          </p:nvSpPr>
          <p:spPr>
            <a:xfrm>
              <a:off x="5734101" y="31855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/>
            <p:cNvSpPr/>
            <p:nvPr/>
          </p:nvSpPr>
          <p:spPr>
            <a:xfrm>
              <a:off x="5793347" y="318552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5852497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/>
            <p:cNvSpPr/>
            <p:nvPr/>
          </p:nvSpPr>
          <p:spPr>
            <a:xfrm>
              <a:off x="5911743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/>
            <p:cNvSpPr/>
            <p:nvPr/>
          </p:nvSpPr>
          <p:spPr>
            <a:xfrm>
              <a:off x="5970894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/>
            <p:cNvSpPr/>
            <p:nvPr/>
          </p:nvSpPr>
          <p:spPr>
            <a:xfrm>
              <a:off x="6030140" y="318552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/>
            <p:cNvSpPr/>
            <p:nvPr/>
          </p:nvSpPr>
          <p:spPr>
            <a:xfrm>
              <a:off x="6089291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5734101" y="32447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5793347" y="32447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5852497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5911743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5970894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6030139" y="324477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6089291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5734101" y="330392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5793347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5852497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/>
            <p:cNvSpPr/>
            <p:nvPr/>
          </p:nvSpPr>
          <p:spPr>
            <a:xfrm>
              <a:off x="5911743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/>
            <p:cNvSpPr/>
            <p:nvPr/>
          </p:nvSpPr>
          <p:spPr>
            <a:xfrm>
              <a:off x="5970894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/>
            <p:cNvSpPr/>
            <p:nvPr/>
          </p:nvSpPr>
          <p:spPr>
            <a:xfrm>
              <a:off x="6030139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/>
            <p:cNvSpPr/>
            <p:nvPr/>
          </p:nvSpPr>
          <p:spPr>
            <a:xfrm>
              <a:off x="6089291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5734101" y="33631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/>
            <p:cNvSpPr/>
            <p:nvPr/>
          </p:nvSpPr>
          <p:spPr>
            <a:xfrm>
              <a:off x="5793347" y="3363172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/>
            <p:cNvSpPr/>
            <p:nvPr/>
          </p:nvSpPr>
          <p:spPr>
            <a:xfrm>
              <a:off x="5852497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/>
            <p:cNvSpPr/>
            <p:nvPr/>
          </p:nvSpPr>
          <p:spPr>
            <a:xfrm>
              <a:off x="5911743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/>
            <p:cNvSpPr/>
            <p:nvPr/>
          </p:nvSpPr>
          <p:spPr>
            <a:xfrm>
              <a:off x="5970894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/>
            <p:cNvSpPr/>
            <p:nvPr/>
          </p:nvSpPr>
          <p:spPr>
            <a:xfrm>
              <a:off x="6030139" y="33631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/>
            <p:cNvSpPr/>
            <p:nvPr/>
          </p:nvSpPr>
          <p:spPr>
            <a:xfrm>
              <a:off x="6089291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/>
            <p:cNvSpPr/>
            <p:nvPr/>
          </p:nvSpPr>
          <p:spPr>
            <a:xfrm>
              <a:off x="5734101" y="342232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/>
            <p:cNvSpPr/>
            <p:nvPr/>
          </p:nvSpPr>
          <p:spPr>
            <a:xfrm>
              <a:off x="5793347" y="34223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/>
            <p:cNvSpPr/>
            <p:nvPr/>
          </p:nvSpPr>
          <p:spPr>
            <a:xfrm>
              <a:off x="5852497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/>
            <p:cNvSpPr/>
            <p:nvPr/>
          </p:nvSpPr>
          <p:spPr>
            <a:xfrm>
              <a:off x="5911743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/>
            <p:cNvSpPr/>
            <p:nvPr/>
          </p:nvSpPr>
          <p:spPr>
            <a:xfrm>
              <a:off x="5970894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/>
            <p:cNvSpPr/>
            <p:nvPr/>
          </p:nvSpPr>
          <p:spPr>
            <a:xfrm>
              <a:off x="6030139" y="34223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/>
            <p:cNvSpPr/>
            <p:nvPr/>
          </p:nvSpPr>
          <p:spPr>
            <a:xfrm>
              <a:off x="6089291" y="34223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/>
            <p:cNvSpPr/>
            <p:nvPr/>
          </p:nvSpPr>
          <p:spPr>
            <a:xfrm>
              <a:off x="6148537" y="30671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/>
            <p:cNvSpPr/>
            <p:nvPr/>
          </p:nvSpPr>
          <p:spPr>
            <a:xfrm>
              <a:off x="6207688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/>
            <p:cNvSpPr/>
            <p:nvPr/>
          </p:nvSpPr>
          <p:spPr>
            <a:xfrm>
              <a:off x="6266934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/>
            <p:cNvSpPr/>
            <p:nvPr/>
          </p:nvSpPr>
          <p:spPr>
            <a:xfrm>
              <a:off x="6326083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/>
            <p:cNvSpPr/>
            <p:nvPr/>
          </p:nvSpPr>
          <p:spPr>
            <a:xfrm>
              <a:off x="6385330" y="306713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/>
            <p:cNvSpPr/>
            <p:nvPr/>
          </p:nvSpPr>
          <p:spPr>
            <a:xfrm>
              <a:off x="6444481" y="306713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/>
            <p:cNvSpPr/>
            <p:nvPr/>
          </p:nvSpPr>
          <p:spPr>
            <a:xfrm>
              <a:off x="6148537" y="3126374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/>
            <p:cNvSpPr/>
            <p:nvPr/>
          </p:nvSpPr>
          <p:spPr>
            <a:xfrm>
              <a:off x="6207688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/>
            <p:cNvSpPr/>
            <p:nvPr/>
          </p:nvSpPr>
          <p:spPr>
            <a:xfrm>
              <a:off x="6266934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/>
            <p:cNvSpPr/>
            <p:nvPr/>
          </p:nvSpPr>
          <p:spPr>
            <a:xfrm>
              <a:off x="6326083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/>
            <p:cNvSpPr/>
            <p:nvPr/>
          </p:nvSpPr>
          <p:spPr>
            <a:xfrm>
              <a:off x="6385330" y="3126374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/>
            <p:cNvSpPr/>
            <p:nvPr/>
          </p:nvSpPr>
          <p:spPr>
            <a:xfrm>
              <a:off x="6444481" y="3126377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/>
            <p:cNvSpPr/>
            <p:nvPr/>
          </p:nvSpPr>
          <p:spPr>
            <a:xfrm>
              <a:off x="6148537" y="31855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/>
            <p:cNvSpPr/>
            <p:nvPr/>
          </p:nvSpPr>
          <p:spPr>
            <a:xfrm>
              <a:off x="6207688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/>
            <p:cNvSpPr/>
            <p:nvPr/>
          </p:nvSpPr>
          <p:spPr>
            <a:xfrm>
              <a:off x="6266934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/>
            <p:cNvSpPr/>
            <p:nvPr/>
          </p:nvSpPr>
          <p:spPr>
            <a:xfrm>
              <a:off x="6326083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/>
            <p:cNvSpPr/>
            <p:nvPr/>
          </p:nvSpPr>
          <p:spPr>
            <a:xfrm>
              <a:off x="6385330" y="31855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/>
            <p:cNvSpPr/>
            <p:nvPr/>
          </p:nvSpPr>
          <p:spPr>
            <a:xfrm>
              <a:off x="6444481" y="3185527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/>
            <p:cNvSpPr/>
            <p:nvPr/>
          </p:nvSpPr>
          <p:spPr>
            <a:xfrm>
              <a:off x="6148537" y="32447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/>
            <p:cNvSpPr/>
            <p:nvPr/>
          </p:nvSpPr>
          <p:spPr>
            <a:xfrm>
              <a:off x="6207688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/>
            <p:cNvSpPr/>
            <p:nvPr/>
          </p:nvSpPr>
          <p:spPr>
            <a:xfrm>
              <a:off x="6266934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/>
            <p:cNvSpPr/>
            <p:nvPr/>
          </p:nvSpPr>
          <p:spPr>
            <a:xfrm>
              <a:off x="6326083" y="32447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/>
            <p:cNvSpPr/>
            <p:nvPr/>
          </p:nvSpPr>
          <p:spPr>
            <a:xfrm>
              <a:off x="6385330" y="32447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/>
            <p:cNvSpPr/>
            <p:nvPr/>
          </p:nvSpPr>
          <p:spPr>
            <a:xfrm>
              <a:off x="6444481" y="32447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/>
            <p:cNvSpPr/>
            <p:nvPr/>
          </p:nvSpPr>
          <p:spPr>
            <a:xfrm>
              <a:off x="6148537" y="33039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/>
            <p:cNvSpPr/>
            <p:nvPr/>
          </p:nvSpPr>
          <p:spPr>
            <a:xfrm>
              <a:off x="6207688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/>
            <p:cNvSpPr/>
            <p:nvPr/>
          </p:nvSpPr>
          <p:spPr>
            <a:xfrm>
              <a:off x="6266934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/>
            <p:cNvSpPr/>
            <p:nvPr/>
          </p:nvSpPr>
          <p:spPr>
            <a:xfrm>
              <a:off x="6326083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/>
            <p:cNvSpPr/>
            <p:nvPr/>
          </p:nvSpPr>
          <p:spPr>
            <a:xfrm>
              <a:off x="6385330" y="33039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/>
            <p:cNvSpPr/>
            <p:nvPr/>
          </p:nvSpPr>
          <p:spPr>
            <a:xfrm>
              <a:off x="6444481" y="33039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/>
            <p:cNvSpPr/>
            <p:nvPr/>
          </p:nvSpPr>
          <p:spPr>
            <a:xfrm>
              <a:off x="6148537" y="3363173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/>
            <p:cNvSpPr/>
            <p:nvPr/>
          </p:nvSpPr>
          <p:spPr>
            <a:xfrm>
              <a:off x="6207688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/>
            <p:cNvSpPr/>
            <p:nvPr/>
          </p:nvSpPr>
          <p:spPr>
            <a:xfrm>
              <a:off x="6266934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/>
            <p:cNvSpPr/>
            <p:nvPr/>
          </p:nvSpPr>
          <p:spPr>
            <a:xfrm>
              <a:off x="6326083" y="3363173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/>
            <p:cNvSpPr/>
            <p:nvPr/>
          </p:nvSpPr>
          <p:spPr>
            <a:xfrm>
              <a:off x="6385330" y="336317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/>
            <p:cNvSpPr/>
            <p:nvPr/>
          </p:nvSpPr>
          <p:spPr>
            <a:xfrm>
              <a:off x="6444481" y="33631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/>
            <p:cNvSpPr/>
            <p:nvPr/>
          </p:nvSpPr>
          <p:spPr>
            <a:xfrm>
              <a:off x="6148537" y="34223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/>
            <p:cNvSpPr/>
            <p:nvPr/>
          </p:nvSpPr>
          <p:spPr>
            <a:xfrm>
              <a:off x="6207688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/>
            <p:cNvSpPr/>
            <p:nvPr/>
          </p:nvSpPr>
          <p:spPr>
            <a:xfrm>
              <a:off x="6266934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/>
            <p:cNvSpPr/>
            <p:nvPr/>
          </p:nvSpPr>
          <p:spPr>
            <a:xfrm>
              <a:off x="6326083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/>
            <p:cNvSpPr/>
            <p:nvPr/>
          </p:nvSpPr>
          <p:spPr>
            <a:xfrm>
              <a:off x="6385330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/>
            <p:cNvSpPr/>
            <p:nvPr/>
          </p:nvSpPr>
          <p:spPr>
            <a:xfrm>
              <a:off x="6444481" y="34223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/>
            <p:cNvSpPr/>
            <p:nvPr/>
          </p:nvSpPr>
          <p:spPr>
            <a:xfrm>
              <a:off x="5734101" y="3481479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/>
            <p:cNvSpPr/>
            <p:nvPr/>
          </p:nvSpPr>
          <p:spPr>
            <a:xfrm>
              <a:off x="5793347" y="348147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/>
            <p:cNvSpPr/>
            <p:nvPr/>
          </p:nvSpPr>
          <p:spPr>
            <a:xfrm>
              <a:off x="5852497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/>
            <p:cNvSpPr/>
            <p:nvPr/>
          </p:nvSpPr>
          <p:spPr>
            <a:xfrm>
              <a:off x="5911743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/>
            <p:cNvSpPr/>
            <p:nvPr/>
          </p:nvSpPr>
          <p:spPr>
            <a:xfrm>
              <a:off x="5970894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/>
            <p:cNvSpPr/>
            <p:nvPr/>
          </p:nvSpPr>
          <p:spPr>
            <a:xfrm>
              <a:off x="6030140" y="348147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/>
            <p:cNvSpPr/>
            <p:nvPr/>
          </p:nvSpPr>
          <p:spPr>
            <a:xfrm>
              <a:off x="6089291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/>
            <p:cNvSpPr/>
            <p:nvPr/>
          </p:nvSpPr>
          <p:spPr>
            <a:xfrm>
              <a:off x="5734101" y="354072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/>
            <p:cNvSpPr/>
            <p:nvPr/>
          </p:nvSpPr>
          <p:spPr>
            <a:xfrm>
              <a:off x="5793347" y="3540726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/>
            <p:cNvSpPr/>
            <p:nvPr/>
          </p:nvSpPr>
          <p:spPr>
            <a:xfrm>
              <a:off x="5852497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/>
            <p:cNvSpPr/>
            <p:nvPr/>
          </p:nvSpPr>
          <p:spPr>
            <a:xfrm>
              <a:off x="5911743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/>
            <p:cNvSpPr/>
            <p:nvPr/>
          </p:nvSpPr>
          <p:spPr>
            <a:xfrm>
              <a:off x="5970894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/>
            <p:cNvSpPr/>
            <p:nvPr/>
          </p:nvSpPr>
          <p:spPr>
            <a:xfrm>
              <a:off x="6030140" y="3540726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/>
            <p:cNvSpPr/>
            <p:nvPr/>
          </p:nvSpPr>
          <p:spPr>
            <a:xfrm>
              <a:off x="6089291" y="35407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/>
            <p:cNvSpPr/>
            <p:nvPr/>
          </p:nvSpPr>
          <p:spPr>
            <a:xfrm>
              <a:off x="5734101" y="359987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/>
            <p:cNvSpPr/>
            <p:nvPr/>
          </p:nvSpPr>
          <p:spPr>
            <a:xfrm>
              <a:off x="5793347" y="35998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/>
            <p:cNvSpPr/>
            <p:nvPr/>
          </p:nvSpPr>
          <p:spPr>
            <a:xfrm>
              <a:off x="5852497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/>
            <p:cNvSpPr/>
            <p:nvPr/>
          </p:nvSpPr>
          <p:spPr>
            <a:xfrm>
              <a:off x="5911743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/>
            <p:cNvSpPr/>
            <p:nvPr/>
          </p:nvSpPr>
          <p:spPr>
            <a:xfrm>
              <a:off x="5970894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/>
            <p:cNvSpPr/>
            <p:nvPr/>
          </p:nvSpPr>
          <p:spPr>
            <a:xfrm>
              <a:off x="6030139" y="35998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/>
            <p:cNvSpPr/>
            <p:nvPr/>
          </p:nvSpPr>
          <p:spPr>
            <a:xfrm>
              <a:off x="6089291" y="35998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/>
            <p:cNvSpPr/>
            <p:nvPr/>
          </p:nvSpPr>
          <p:spPr>
            <a:xfrm>
              <a:off x="5734099" y="365912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/>
            <p:cNvSpPr/>
            <p:nvPr/>
          </p:nvSpPr>
          <p:spPr>
            <a:xfrm>
              <a:off x="5793345" y="365912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/>
            <p:cNvSpPr/>
            <p:nvPr/>
          </p:nvSpPr>
          <p:spPr>
            <a:xfrm>
              <a:off x="5852496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/>
            <p:cNvSpPr/>
            <p:nvPr/>
          </p:nvSpPr>
          <p:spPr>
            <a:xfrm>
              <a:off x="5911742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/>
            <p:cNvSpPr/>
            <p:nvPr/>
          </p:nvSpPr>
          <p:spPr>
            <a:xfrm>
              <a:off x="5970893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/>
            <p:cNvSpPr/>
            <p:nvPr/>
          </p:nvSpPr>
          <p:spPr>
            <a:xfrm>
              <a:off x="6030139" y="365912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/>
            <p:cNvSpPr/>
            <p:nvPr/>
          </p:nvSpPr>
          <p:spPr>
            <a:xfrm>
              <a:off x="6089290" y="36591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/>
            <p:cNvSpPr/>
            <p:nvPr/>
          </p:nvSpPr>
          <p:spPr>
            <a:xfrm>
              <a:off x="5734102" y="371827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/>
            <p:cNvSpPr/>
            <p:nvPr/>
          </p:nvSpPr>
          <p:spPr>
            <a:xfrm>
              <a:off x="5793348" y="37182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/>
            <p:cNvSpPr/>
            <p:nvPr/>
          </p:nvSpPr>
          <p:spPr>
            <a:xfrm>
              <a:off x="5852499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/>
            <p:cNvSpPr/>
            <p:nvPr/>
          </p:nvSpPr>
          <p:spPr>
            <a:xfrm>
              <a:off x="5911744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/>
            <p:cNvSpPr/>
            <p:nvPr/>
          </p:nvSpPr>
          <p:spPr>
            <a:xfrm>
              <a:off x="5970895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/>
            <p:cNvSpPr/>
            <p:nvPr/>
          </p:nvSpPr>
          <p:spPr>
            <a:xfrm>
              <a:off x="6030140" y="37182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/>
            <p:cNvSpPr/>
            <p:nvPr/>
          </p:nvSpPr>
          <p:spPr>
            <a:xfrm>
              <a:off x="6089292" y="37182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/>
            <p:cNvSpPr/>
            <p:nvPr/>
          </p:nvSpPr>
          <p:spPr>
            <a:xfrm>
              <a:off x="5734103" y="377752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/>
            <p:cNvSpPr/>
            <p:nvPr/>
          </p:nvSpPr>
          <p:spPr>
            <a:xfrm>
              <a:off x="5793349" y="377752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/>
            <p:cNvSpPr/>
            <p:nvPr/>
          </p:nvSpPr>
          <p:spPr>
            <a:xfrm>
              <a:off x="5852501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/>
            <p:cNvSpPr/>
            <p:nvPr/>
          </p:nvSpPr>
          <p:spPr>
            <a:xfrm>
              <a:off x="5911747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/>
            <p:cNvSpPr/>
            <p:nvPr/>
          </p:nvSpPr>
          <p:spPr>
            <a:xfrm>
              <a:off x="5970901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/>
            <p:cNvSpPr/>
            <p:nvPr/>
          </p:nvSpPr>
          <p:spPr>
            <a:xfrm>
              <a:off x="6030148" y="377752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/>
            <p:cNvSpPr/>
            <p:nvPr/>
          </p:nvSpPr>
          <p:spPr>
            <a:xfrm>
              <a:off x="6089295" y="3777522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/>
            <p:cNvSpPr/>
            <p:nvPr/>
          </p:nvSpPr>
          <p:spPr>
            <a:xfrm>
              <a:off x="6148541" y="3481479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/>
            <p:cNvSpPr/>
            <p:nvPr/>
          </p:nvSpPr>
          <p:spPr>
            <a:xfrm>
              <a:off x="6207693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/>
            <p:cNvSpPr/>
            <p:nvPr/>
          </p:nvSpPr>
          <p:spPr>
            <a:xfrm>
              <a:off x="6266938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/>
            <p:cNvSpPr/>
            <p:nvPr/>
          </p:nvSpPr>
          <p:spPr>
            <a:xfrm>
              <a:off x="6326089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/>
            <p:cNvSpPr/>
            <p:nvPr/>
          </p:nvSpPr>
          <p:spPr>
            <a:xfrm>
              <a:off x="6385336" y="3481479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/>
            <p:cNvSpPr/>
            <p:nvPr/>
          </p:nvSpPr>
          <p:spPr>
            <a:xfrm>
              <a:off x="6444485" y="3481476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/>
            <p:cNvSpPr/>
            <p:nvPr/>
          </p:nvSpPr>
          <p:spPr>
            <a:xfrm>
              <a:off x="6148541" y="35407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/>
            <p:cNvSpPr/>
            <p:nvPr/>
          </p:nvSpPr>
          <p:spPr>
            <a:xfrm>
              <a:off x="6207693" y="3540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/>
            <p:cNvSpPr/>
            <p:nvPr/>
          </p:nvSpPr>
          <p:spPr>
            <a:xfrm>
              <a:off x="6266938" y="35407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/>
            <p:cNvSpPr/>
            <p:nvPr/>
          </p:nvSpPr>
          <p:spPr>
            <a:xfrm>
              <a:off x="6326089" y="35407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/>
            <p:cNvSpPr/>
            <p:nvPr/>
          </p:nvSpPr>
          <p:spPr>
            <a:xfrm>
              <a:off x="6385336" y="35407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/>
            <p:cNvSpPr/>
            <p:nvPr/>
          </p:nvSpPr>
          <p:spPr>
            <a:xfrm>
              <a:off x="6444485" y="3540732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/>
            <p:cNvSpPr/>
            <p:nvPr/>
          </p:nvSpPr>
          <p:spPr>
            <a:xfrm>
              <a:off x="6148541" y="359988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/>
            <p:cNvSpPr/>
            <p:nvPr/>
          </p:nvSpPr>
          <p:spPr>
            <a:xfrm>
              <a:off x="6207693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/>
            <p:cNvSpPr/>
            <p:nvPr/>
          </p:nvSpPr>
          <p:spPr>
            <a:xfrm>
              <a:off x="6266938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/>
            <p:cNvSpPr/>
            <p:nvPr/>
          </p:nvSpPr>
          <p:spPr>
            <a:xfrm>
              <a:off x="6326089" y="35998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/>
            <p:cNvSpPr/>
            <p:nvPr/>
          </p:nvSpPr>
          <p:spPr>
            <a:xfrm>
              <a:off x="6385336" y="35998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/>
            <p:cNvSpPr/>
            <p:nvPr/>
          </p:nvSpPr>
          <p:spPr>
            <a:xfrm>
              <a:off x="6444485" y="35998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/>
            <p:cNvSpPr/>
            <p:nvPr/>
          </p:nvSpPr>
          <p:spPr>
            <a:xfrm>
              <a:off x="6148541" y="365912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/>
            <p:cNvSpPr/>
            <p:nvPr/>
          </p:nvSpPr>
          <p:spPr>
            <a:xfrm>
              <a:off x="6207693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/>
            <p:cNvSpPr/>
            <p:nvPr/>
          </p:nvSpPr>
          <p:spPr>
            <a:xfrm>
              <a:off x="6266938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/>
            <p:cNvSpPr/>
            <p:nvPr/>
          </p:nvSpPr>
          <p:spPr>
            <a:xfrm>
              <a:off x="6326089" y="36591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/>
            <p:cNvSpPr/>
            <p:nvPr/>
          </p:nvSpPr>
          <p:spPr>
            <a:xfrm>
              <a:off x="6385336" y="36591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/>
            <p:cNvSpPr/>
            <p:nvPr/>
          </p:nvSpPr>
          <p:spPr>
            <a:xfrm>
              <a:off x="6444487" y="3659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/>
            <p:cNvSpPr/>
            <p:nvPr/>
          </p:nvSpPr>
          <p:spPr>
            <a:xfrm>
              <a:off x="6148543" y="37182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/>
            <p:cNvSpPr/>
            <p:nvPr/>
          </p:nvSpPr>
          <p:spPr>
            <a:xfrm>
              <a:off x="6207695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/>
            <p:cNvSpPr/>
            <p:nvPr/>
          </p:nvSpPr>
          <p:spPr>
            <a:xfrm>
              <a:off x="6266940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/>
            <p:cNvSpPr/>
            <p:nvPr/>
          </p:nvSpPr>
          <p:spPr>
            <a:xfrm>
              <a:off x="6326091" y="37182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/>
            <p:cNvSpPr/>
            <p:nvPr/>
          </p:nvSpPr>
          <p:spPr>
            <a:xfrm>
              <a:off x="6385338" y="371826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/>
            <p:cNvSpPr/>
            <p:nvPr/>
          </p:nvSpPr>
          <p:spPr>
            <a:xfrm>
              <a:off x="6444486" y="371827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/>
            <p:cNvSpPr/>
            <p:nvPr/>
          </p:nvSpPr>
          <p:spPr>
            <a:xfrm>
              <a:off x="6148540" y="3777555"/>
              <a:ext cx="14097" cy="14100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/>
            <p:cNvSpPr/>
            <p:nvPr/>
          </p:nvSpPr>
          <p:spPr>
            <a:xfrm>
              <a:off x="6207689" y="3777526"/>
              <a:ext cx="14096" cy="14100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/>
            <p:cNvSpPr/>
            <p:nvPr/>
          </p:nvSpPr>
          <p:spPr>
            <a:xfrm>
              <a:off x="6266938" y="377748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/>
            <p:cNvSpPr/>
            <p:nvPr/>
          </p:nvSpPr>
          <p:spPr>
            <a:xfrm>
              <a:off x="6326090" y="377744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/>
            <p:cNvSpPr/>
            <p:nvPr/>
          </p:nvSpPr>
          <p:spPr>
            <a:xfrm>
              <a:off x="6385343" y="377746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/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55</TotalTime>
  <Words>178</Words>
  <Application>Microsoft Office PowerPoint</Application>
  <PresentationFormat>Widescreen</PresentationFormat>
  <Paragraphs>27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Đào Quang Huy</dc:creator>
  <cp:lastModifiedBy>Đào Quang Huy</cp:lastModifiedBy>
  <cp:revision>10</cp:revision>
  <dcterms:created xsi:type="dcterms:W3CDTF">2024-11-06T07:41:00Z</dcterms:created>
  <dcterms:modified xsi:type="dcterms:W3CDTF">2024-11-27T09:39:12Z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5202E58894D84E49882D0FB21E7679BA_12</vt:lpwstr>
  </property>
  <property fmtid="{D5CDD505-2E9C-101B-9397-08002B2CF9AE}" pid="3" name="KSOProductBuildVer">
    <vt:lpwstr>1033-12.2.0.18911</vt:lpwstr>
  </property>
</Properties>
</file>